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jp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jp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jp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jp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jp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jp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jp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jp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jp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jp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jp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jp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jp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jp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jp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jp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jp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jp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1-Ipv6-1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0-Ipv6-10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1-Ipv6-11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2-Ipv6-12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3-Ipv6-13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4-Ipv6-14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5-Ipv6-15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6-Ipv6-16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7-Ipv6-17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8-Ipv6-18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9-Ipv6-19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2-Ipv6-2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20-Ipv6-20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21-Ipv6-21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3-Ipv6-3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4-Ipv6-4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5-Ipv6-5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6-Ipv6-6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7-Ipv6-7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8-Ipv6-8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9-Ipv6-9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